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handoutMasterIdLst>
    <p:handoutMasterId r:id="rId4"/>
  </p:handoutMasterIdLst>
  <p:sldIdLst>
    <p:sldId id="314" r:id="rId2"/>
  </p:sldIdLst>
  <p:sldSz cx="9144000" cy="5143500" type="screen16x9"/>
  <p:notesSz cx="6858000" cy="9144000"/>
  <p:custDataLst>
    <p:tags r:id="rId5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Kaufmann" initials="NK" lastIdx="0" clrIdx="0">
    <p:extLst>
      <p:ext uri="{19B8F6BF-5375-455C-9EA6-DF929625EA0E}">
        <p15:presenceInfo xmlns:p15="http://schemas.microsoft.com/office/powerpoint/2012/main" userId="0cd8519a31e4d7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7A7"/>
    <a:srgbClr val="009999"/>
    <a:srgbClr val="005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9" autoAdjust="0"/>
    <p:restoredTop sz="93689" autoAdjust="0"/>
  </p:normalViewPr>
  <p:slideViewPr>
    <p:cSldViewPr snapToGrid="0">
      <p:cViewPr varScale="1">
        <p:scale>
          <a:sx n="131" d="100"/>
          <a:sy n="131" d="100"/>
        </p:scale>
        <p:origin x="75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9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526802-38F1-4E6D-AD57-2A563A9EB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8105E1-65AB-42F9-9746-DEFEA0535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982C-D5B5-447D-9910-AACB67C19FC6}" type="datetimeFigureOut">
              <a:rPr lang="de-CH" smtClean="0"/>
              <a:t>29.10.24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740D1F-9858-46D7-BC71-76BA97321F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887488-E33C-4A54-B170-FBB8009936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6E012-85BB-427F-BC88-DC7601B451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760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336b1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336b1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0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>
                <a:latin typeface="Frutiger 45 Light" pitchFamily="34" charset="0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C22EBB64-516A-46DC-B32F-628C97B60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943539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0" imgH="0" progId="TCLayout.ActiveDocument.1">
                  <p:embed/>
                </p:oleObj>
              </mc:Choice>
              <mc:Fallback>
                <p:oleObj name="think-cell Folie" r:id="rId13" imgW="0" imgH="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s://www.frachtraum.ch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0BAB356-E80B-464B-ABFD-1E89C22045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86" imgH="286" progId="TCLayout.ActiveDocument.1">
                  <p:embed/>
                </p:oleObj>
              </mc:Choice>
              <mc:Fallback>
                <p:oleObj name="think-cell Folie" r:id="rId4" imgW="286" imgH="28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0BAB356-E80B-464B-ABFD-1E89C2204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6D77EC82-0E39-41B0-9D81-739DEE0007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Google Shape;55;p13"/>
          <p:cNvSpPr txBox="1"/>
          <p:nvPr/>
        </p:nvSpPr>
        <p:spPr>
          <a:xfrm>
            <a:off x="2145282" y="133762"/>
            <a:ext cx="6998717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FFFFFF"/>
                </a:solidFill>
                <a:latin typeface="+mj-lt"/>
              </a:rPr>
              <a:t>Programm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FFFFFF"/>
                </a:solidFill>
                <a:latin typeface="+mj-lt"/>
              </a:rPr>
              <a:t>Freitag, 8. November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2000" b="1" dirty="0">
              <a:solidFill>
                <a:srgbClr val="FFFFFF"/>
              </a:solidFill>
              <a:latin typeface="+mj-l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Frachtraum Thun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 err="1">
                <a:solidFill>
                  <a:schemeClr val="bg1"/>
                </a:solidFill>
                <a:latin typeface="+mj-lt"/>
              </a:rPr>
              <a:t>Seestrasse</a:t>
            </a:r>
            <a:r>
              <a:rPr lang="de-DE" sz="1600" b="1" dirty="0">
                <a:solidFill>
                  <a:schemeClr val="bg1"/>
                </a:solidFill>
                <a:latin typeface="+mj-lt"/>
              </a:rPr>
              <a:t> 14, 3600 Thun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>
                <a:solidFill>
                  <a:schemeClr val="bg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https://www.frachtraum.ch</a:t>
            </a:r>
            <a:r>
              <a:rPr lang="de-DE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(beschränkt Parkplätze in der Umgebung vorhanden)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de-DE" sz="1600" b="1" dirty="0">
              <a:solidFill>
                <a:schemeClr val="bg1"/>
              </a:solidFill>
              <a:latin typeface="+mj-l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de-DE" sz="800" b="1" dirty="0">
              <a:solidFill>
                <a:schemeClr val="bg1"/>
              </a:solidFill>
              <a:latin typeface="+mj-l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		ab 18.30		Eintreffen und Apéro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		19.30		Gespräche mit Spieler Wacker Thun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		20.00 		Food &amp; Drinks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		21.30		Talk &amp; Drinks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pic>
        <p:nvPicPr>
          <p:cNvPr id="7" name="Picture 2" descr="Bild">
            <a:extLst>
              <a:ext uri="{FF2B5EF4-FFF2-40B4-BE49-F238E27FC236}">
                <a16:creationId xmlns:a16="http://schemas.microsoft.com/office/drawing/2014/main" id="{4283B23E-E03F-C649-9A56-3F68FD3D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9" y="269700"/>
            <a:ext cx="1462390" cy="20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2BF66A7-2815-E82C-3695-1BDA0F33F4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3000"/>
          </a:blip>
          <a:srcRect l="3987" r="6579"/>
          <a:stretch/>
        </p:blipFill>
        <p:spPr>
          <a:xfrm>
            <a:off x="293078" y="2665228"/>
            <a:ext cx="3235569" cy="22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604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18.12.12"/>
  <p:tag name="AS_TITLE" val="Aspose.Slides for .NET 4.0"/>
  <p:tag name="AS_VERSION" val="18.12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Benutzerdefiniert 2">
      <a:majorFont>
        <a:latin typeface="Frutiger 45 Light"/>
        <a:ea typeface="Arial"/>
        <a:cs typeface="Arial"/>
      </a:majorFont>
      <a:minorFont>
        <a:latin typeface="Frutiger 45 Ligh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Macintosh PowerPoint</Application>
  <PresentationFormat>Bildschirmpräsentation (16:9)</PresentationFormat>
  <Paragraphs>13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Frutiger 45 Light</vt:lpstr>
      <vt:lpstr>Simple Light</vt:lpstr>
      <vt:lpstr>think-cell Folie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Gugger Markus-GMAA</dc:creator>
  <cp:lastModifiedBy>Markus Gugger</cp:lastModifiedBy>
  <cp:revision>129</cp:revision>
  <dcterms:modified xsi:type="dcterms:W3CDTF">2024-10-29T18:48:33Z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CHUNK-1">
    <vt:lpwstr>010021{"F":2,"I":"011B-AD58-79B8-3806"}</vt:lpwstr>
  </property>
</Properties>
</file>